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0beea468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0beea468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0beea468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0beea468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20min?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129f1f5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129f1f5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10min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0beea468c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0beea468c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0beea468c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0beea468c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129f1f5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129f1f5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30 min?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129f1f5b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129f1f5b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10 mins to 40 mins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129f1f5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129f1f5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29f1f5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129f1f5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10 mins to 50mins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0beea468c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0beea468c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129f1f5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129f1f5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50 mins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0beea468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0beea468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129f1f5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129f1f5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10mins to 60 min? 10min BREAK to 70min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129f1f5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129f1f5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half. Allow 10 mins to 80min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0beea468c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0beea468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129f1f5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129f1f5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80min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129f1f5b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129f1f5b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10 min to 90 mins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129f1f5b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129f1f5b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10min to 100min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129f1f5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129f1f5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129f1f5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129f1f5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129f1f5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129f1f5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to 100min.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129f1f5b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129f1f5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20mins for last exercise and break before next session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0beea468c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0beea468c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0beea468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0beea468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0beea468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0beea468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0beea468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0beea468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0beea468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0beea468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0beea468c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0beea468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0beea468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0beea468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b.gy/l5ee6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732300" y="1826325"/>
            <a:ext cx="77490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Windows users only</a:t>
            </a:r>
            <a:r>
              <a:rPr lang="en">
                <a:solidFill>
                  <a:schemeClr val="lt1"/>
                </a:solidFill>
              </a:rPr>
              <a:t>: Please ensure you have installed Windows Subsystem for Linux (WSL):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964802" y="1105150"/>
            <a:ext cx="72144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ourne -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gain </a:t>
            </a: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ell: Basics of navigating the command line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300" y="106500"/>
            <a:ext cx="3531174" cy="92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1678350" y="2226525"/>
            <a:ext cx="6435000" cy="2770500"/>
            <a:chOff x="1678350" y="2226525"/>
            <a:chExt cx="6435000" cy="2770500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1678350" y="2226525"/>
              <a:ext cx="6435000" cy="27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Search for and open ‘Windows powershell’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When cursor is ready, type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When complete, must reboot laptop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Be patient after reboot - an Ubuntu terminal should pop up!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will ask you to type a username (hit enter to proceed)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will then ask you to set a password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Exit when complete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Note: open Windows File system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Click on ‘This PC’ on left hand side, open ‘C’ folder, open ‘Users’ folder and take note of your account folder’s name! 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7700" y="2547225"/>
              <a:ext cx="812975" cy="19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142650" y="182450"/>
            <a:ext cx="88587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Navigating the command line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Directory = Folder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wd = print working directory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Tells you where you are currently (working)!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Ie the path to, and name of, the folder you are in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850" y="2040125"/>
            <a:ext cx="2507099" cy="3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850" y="3939425"/>
            <a:ext cx="1931924" cy="2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42650" y="2280325"/>
            <a:ext cx="83394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cd = change directory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Can type a specific path to a file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Windows users! You need to navigate to your Windows files, so type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42638" y="4012550"/>
            <a:ext cx="62190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This is the location of all your files!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175" y="517425"/>
            <a:ext cx="2957700" cy="41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25375" y="182450"/>
            <a:ext cx="89748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Navigating the command line (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1/3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Don’t always need the (full) path when using cd!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ls = list directories and files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 dir_name OR cd ./dir_name = change directory to named directory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 .. = go back to directory above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 ../.. = go up two directories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 - = go to previous directory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cd ~ = go to home directory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114550" y="191200"/>
            <a:ext cx="8841300" cy="4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Shuffling your files (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2/3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Same syntax (path or not) for making, removing, moving and copying files!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mkdir = make a new directory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mkdir new_dir_name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touch = make a new empty file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touch newfile.txt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 = delete a file - BE VERY AFRAID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 newfile.txt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 -r dir_name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rm -r *   (magic character)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114550" y="191200"/>
            <a:ext cx="8841300" cy="4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Shuffling your files (3/3)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Same syntax for making, removing, moving and copying files!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mv = move file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cp = copy file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two paths for these commands - a source and destination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mv newfile.txt ./../../folder_name/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cp /home/maddie/newfile.txt /home/maddie/another_folder/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mv /home/maddie/newfile.txt /home/maddie/another_folder/newname.txt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/>
        </p:nvSpPr>
        <p:spPr>
          <a:xfrm>
            <a:off x="142650" y="182450"/>
            <a:ext cx="85908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Exercise 1!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command --help OR man command (q to quit this one)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Github link: </a:t>
            </a:r>
            <a:r>
              <a:rPr lang="en" sz="18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https://rb.gy/l5ee6e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Download ‘bash_exercises.txt’ file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 Download ‘01data_seq-workshop_beyonce-lyrics.tsv’ file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How? Open bash directory, open the file and use three dots in top right to download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Try Exercise 1 :)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142650" y="182450"/>
            <a:ext cx="8858700" cy="3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Follow-up tips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command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--help OR man command (q to quit)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Up arrow = history of used commands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Ctrl-c = cancel command and start on a new line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Tab = auto-fill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127" y="605275"/>
            <a:ext cx="4477550" cy="35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/>
        </p:nvSpPr>
        <p:spPr>
          <a:xfrm>
            <a:off x="142650" y="182450"/>
            <a:ext cx="79509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Exploring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your files (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1/2</a:t>
            </a: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less OR more = view what’s in your file, little at a time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wc = word count (-l -w -c)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head = print first 10 lines (head -n +10)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tail = print last 10 lines (tail -n -10)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head -n -2 = print file up to 2 from bottom (cuts last 2 lines)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tail -n +2 = print file from 2nd line (cuts only 1st line)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cat = print whole file!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| = pipe symbol 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cat filename.txt  |  wc -l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6" st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/>
        </p:nvSpPr>
        <p:spPr>
          <a:xfrm>
            <a:off x="142650" y="182450"/>
            <a:ext cx="83889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Exploring your files (2/2)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start to edit them too!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vim filename.txt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arrow keys to navigate, dont type yet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Shift A to start editing/typing (shows INSERT at bottom)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PRESS ESC after editing (INSERT disappears) - MUST DO THIS to exit!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always restart editing with Shift 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saving changes type   :wq!   (will come up bottom left) and enter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saving as new file    :wq! newfilename.txt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without saving changes   :q!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shortcuts to exit saving changes type Shift ZZ (nothing will show on screen)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without saving type Shift ZQ		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nano filename.txt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arrow keys to navigate, can type as usual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Shortcuts labelled at the bottom: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^ is Ctrl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 is Alt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Ctrl X to exit, will ask if you want to save changes and rename or overwrite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658725" y="574800"/>
            <a:ext cx="7620300" cy="3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Session Objectives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become familiar with common bioinformatics terminology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be able to use bash commands to navigate in the terminal and manipulate files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refresh or increase your command toolbox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be able to make a simple bash script 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142650" y="182450"/>
            <a:ext cx="84477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Exploring your files (2/2)										Exercise 2!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BREAK	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start to edit them too!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vim filename.txt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arrow keys to navigate, dont type yet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Shift A to start editing/typing (shows INSERT at bottom)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PRESS ESC after editing (INSERT disappears) - MUST DO THIS to exit!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always restart editing with Shift 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saving changes type   :wq!   (will come up bottom left) and enter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saving as new file    :wq! newfilename.txt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without saving changes   :q!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shortcuts to exit saving changes type Shift ZZ (nothing will show on screen)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exit without saving type Shift ZQ		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nano filename.txt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arrow keys to navigate, can type as usual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Shortcuts labelled at the bottom: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^ is Ctrl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 is Alt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Ctrl X to exit, will ask if you want to save changes and rename or overwrite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000" y="192750"/>
            <a:ext cx="3319500" cy="44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142650" y="182450"/>
            <a:ext cx="8858700" cy="4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file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manipulation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 (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1/2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output &gt; newfile.txt = write to a new file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output &gt;&gt; file.txt = append to the bottom of an existing file (or write to new)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also use these with strings and variables: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echo “sample ME134” &gt; newfile.txt   (echo =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print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myvar=“sample ME134”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echo $myvar &gt;&gt; file.txt 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($ = read variable)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 file1 file2 = concatenate (print one right under the other)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Paste file1 file2 = paste files alongside each other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/>
        </p:nvSpPr>
        <p:spPr>
          <a:xfrm>
            <a:off x="142650" y="182450"/>
            <a:ext cx="8858700" cy="4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ore file manipulation!	 (2/2)					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cut = select chunks from all lines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print 1st and 2nd character from each line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cut -c1,2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print 3rd field of each line (or will print whole line)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cut -f3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	cut -d‘:’ -f3 file.txt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--complement = print everything except the selection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sort (-k? -n -r)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uniq (-c -d) = compares strings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note only works with adjacent lines!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142650" y="182450"/>
            <a:ext cx="8858700" cy="4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ore file manipulation!	 (2/2)					Exercise 3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cut = select chunks from all lines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print 1st and 2nd character from each line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cut -c1,2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print 3rd field of each line (or will print whole line)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cut -f3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	cut -d‘:’ -f3 file.txt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--complement = print everything except the selection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sort (-k? -n -r)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uniq (-c -d) = compares strings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note only works with adjacent lines!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75" y="706301"/>
            <a:ext cx="6873249" cy="3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142650" y="182450"/>
            <a:ext cx="89190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file manipulation - Introducing 2 powerful tools (1/3)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grep!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for lines with pattern(s)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grep “pattern” file.txt       grep -e “pattern1” -e “pattern2” file.txt     (-n -v -c -i -w)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Include lines before (B) and after (A) the line with pattern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grep -A2 “pattern”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for lines starting (^) or ending ($) with pattern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grep “^pattern” file.txt	     grep “pattern$”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 careful with variables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grep “$variable” file.txt   VS  grep ‘$variable’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MAGIC characters . (single character) and \ (exit character)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142650" y="182450"/>
            <a:ext cx="8220300" cy="4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file manipulation - Introducing 2 powerful tools (2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/3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Last but not least, sed! … with line numbers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Print a specific line number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sed -n 45p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Print a range of numbers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sed -n ‘1,15’p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 use with variables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myvar=45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sed -n $myvar‘p’ file.txt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Delete a line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	sed -i 45d file.txt   (i = in-place, use with caution)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/>
        </p:nvSpPr>
        <p:spPr>
          <a:xfrm>
            <a:off x="142650" y="182450"/>
            <a:ext cx="8220300" cy="4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More file manipulation - Introducing 2 powerful tools (3/3)	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sed! … for replacement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First instance only VS all instances (global)  (I = ignore case)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sed ‘s/target/replacement/’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	sed ‘s/target/replacement/g’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All instances in first 3 lines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sed ‘1,3 s/target/replacement/g’ file.txt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Can use with variables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myvar1=“target”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myvar2=“replacement”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sed ‘s/‘$myvar1’/‘$myvar2’/g’ file.txt   (^/$ = starts/ends with)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Use sed -i to edit the actual file (in-place), exit magic character .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/>
        </p:nvSpPr>
        <p:spPr>
          <a:xfrm>
            <a:off x="142650" y="182450"/>
            <a:ext cx="8220300" cy="4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Exercise 4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BREAK before 1pm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(Exercise 5 is something for you to take away and try another day!)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524" y="2440400"/>
            <a:ext cx="2603600" cy="24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650300" y="329850"/>
            <a:ext cx="7620300" cy="4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Terminology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use bash?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Where is the terminal and how do I navigate within it?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Shuffling files (~30m)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Exploring files (~60m)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Manipulating files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658725" y="574800"/>
            <a:ext cx="76203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Caveats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am not an expert!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nearly always multiple ways to achieve the same goal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Everyone googles!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always more to learn with a language :)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142650" y="182450"/>
            <a:ext cx="88587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terminology!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Linux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(Ubuntu is 1 ex.)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Windows are both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operating systems (OS)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Free, open-source, customizable      Not-free, user-friendly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shell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a programme on the computer that provides a user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interface 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utilise the OS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It decides what to do with input, and what to output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(Windows/Mac/your phone has a “graphical” shell!)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900" y="3128174"/>
            <a:ext cx="3312948" cy="188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7"/>
          <p:cNvCxnSpPr/>
          <p:nvPr/>
        </p:nvCxnSpPr>
        <p:spPr>
          <a:xfrm>
            <a:off x="946625" y="1110350"/>
            <a:ext cx="0" cy="2442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4003275" y="1110350"/>
            <a:ext cx="386400" cy="252600"/>
          </a:xfrm>
          <a:prstGeom prst="straightConnector1">
            <a:avLst/>
          </a:prstGeom>
          <a:noFill/>
          <a:ln cap="flat" cmpd="sng" w="9525">
            <a:solidFill>
              <a:srgbClr val="D5A6B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142650" y="182450"/>
            <a:ext cx="88587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terminology!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Bash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the most popular shell for Linux-based 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ourne -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gain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ell !  Free and enhanced version of the Bourne shell (1979)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640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50" y="2065375"/>
            <a:ext cx="1872450" cy="27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082" y="2065375"/>
            <a:ext cx="2179845" cy="27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142650" y="182450"/>
            <a:ext cx="88587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Some terminology!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command line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launches the default shell programme, enables user navigation and enables text input to/output from the shell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shell has their own language so some commands differ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5" y="2204775"/>
            <a:ext cx="2956892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075" y="2204775"/>
            <a:ext cx="3833425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914" y="2915875"/>
            <a:ext cx="3914387" cy="1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6">
            <a:alphaModFix/>
          </a:blip>
          <a:srcRect b="14529" l="0" r="0" t="0"/>
          <a:stretch/>
        </p:blipFill>
        <p:spPr>
          <a:xfrm>
            <a:off x="5191550" y="3635675"/>
            <a:ext cx="3104075" cy="1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142650" y="182450"/>
            <a:ext cx="8858700" cy="21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use a shell and command language like bash?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 reliable (but!)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Efficient as can automate!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900" y="2431975"/>
            <a:ext cx="2956892" cy="1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142650" y="182450"/>
            <a:ext cx="8858700" cy="4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we know what we’re working with - how do I find the command line?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for ‘Terminal’	[Linux / Mac]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Type ctrl-alt-T   [Linux]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Search for ‘Ubuntu’  [Windows - if already installed WSL correctly!]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